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801169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84784"/>
            <a:ext cx="7841126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pt-BR" altLang="ko-KR" sz="2400" dirty="0"/>
              <a:t>#include &lt;stdio.h&gt;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int n, i;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int main( )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scanf</a:t>
            </a:r>
            <a:r>
              <a:rPr lang="pt-BR" altLang="ko-KR" sz="2400" dirty="0"/>
              <a:t>("%d", &amp;n);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for</a:t>
            </a:r>
            <a:r>
              <a:rPr lang="pt-BR" altLang="ko-KR" sz="2400" dirty="0"/>
              <a:t>( i= 2; i &lt;= n;)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{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if(n%i </a:t>
            </a:r>
            <a:r>
              <a:rPr lang="pt-BR" altLang="ko-KR" sz="2400" dirty="0"/>
              <a:t>== 0)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    n </a:t>
            </a:r>
            <a:r>
              <a:rPr lang="pt-BR" altLang="ko-KR" sz="2400" dirty="0"/>
              <a:t>= n/i;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else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        i </a:t>
            </a:r>
            <a:r>
              <a:rPr lang="pt-BR" altLang="ko-KR" sz="2400" dirty="0"/>
              <a:t>++;</a:t>
            </a:r>
          </a:p>
          <a:p>
            <a:pPr>
              <a:lnSpc>
                <a:spcPts val="2600"/>
              </a:lnSpc>
            </a:pPr>
            <a:r>
              <a:rPr lang="pt-BR" altLang="ko-KR" sz="2400" dirty="0" smtClean="0"/>
              <a:t>    }</a:t>
            </a:r>
            <a:endParaRPr lang="pt-BR" altLang="ko-KR" sz="2400" dirty="0"/>
          </a:p>
          <a:p>
            <a:pPr>
              <a:lnSpc>
                <a:spcPts val="2600"/>
              </a:lnSpc>
            </a:pPr>
            <a:r>
              <a:rPr lang="pt-BR" altLang="ko-KR" sz="2400" smtClean="0"/>
              <a:t>    printf</a:t>
            </a:r>
            <a:r>
              <a:rPr lang="pt-BR" altLang="ko-KR" sz="2400" dirty="0"/>
              <a:t>("%d", i);</a:t>
            </a:r>
          </a:p>
          <a:p>
            <a:pPr>
              <a:lnSpc>
                <a:spcPts val="2600"/>
              </a:lnSpc>
            </a:pPr>
            <a:r>
              <a:rPr lang="pt-BR" altLang="ko-KR" sz="2400" dirty="0"/>
              <a:t>}</a:t>
            </a:r>
            <a:endParaRPr lang="ko-KR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8620</TotalTime>
  <Words>68</Words>
  <Application>Microsoft Office PowerPoint</Application>
  <PresentationFormat>화면 슬라이드 쇼(4:3)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737</cp:revision>
  <dcterms:created xsi:type="dcterms:W3CDTF">2013-09-23T15:05:50Z</dcterms:created>
  <dcterms:modified xsi:type="dcterms:W3CDTF">2018-02-09T07:20:35Z</dcterms:modified>
</cp:coreProperties>
</file>